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9/5/2020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Old Law:  Benefit and Detriment As Consideration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E26BF-6270-43FB-9690-BB5F42E72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6D27C-61AD-463A-8C8F-7B2F46F41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ea typeface="Times New Roman" panose="02020603050405020304" pitchFamily="18" charset="0"/>
                <a:cs typeface="Verdana" panose="020B0604030504040204" pitchFamily="34" charset="0"/>
              </a:rPr>
              <a:t>C</a:t>
            </a: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onsideration is a benefit to the promisor or a detriment to the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promisee</a:t>
            </a: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7012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2112F-F9E5-4604-B64E-7A38B7A5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Hammer v. </a:t>
            </a:r>
            <a:r>
              <a:rPr lang="en-US" dirty="0" err="1"/>
              <a:t>Sidway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A686C-F8AF-4936-9BC4-F05479137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Promises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  <a:cs typeface="Verdana" panose="020B0604030504040204" pitchFamily="34" charset="0"/>
              </a:rPr>
              <a:t>The n</a:t>
            </a: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ephew: not to smoke, drink, play cards.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Uncle: to pay $5000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Who is trying to get out of promise? 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Uncle's executor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Who is trying to enforce promise?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  <a:cs typeface="Verdana" panose="020B0604030504040204" pitchFamily="34" charset="0"/>
              </a:rPr>
              <a:t>N</a:t>
            </a: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ephew's assignee (nephew sold right to money). 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2094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1340B-4CA2-44EB-B1FF-7E999E2D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Executor’s Claim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7E891-AA00-4FEF-A18C-AC0D9894D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executor “c</a:t>
            </a:r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ontends that the contract was without consideration to support it, and, therefore, invalid. He asserts that the </a:t>
            </a:r>
            <a:r>
              <a:rPr lang="en-US" sz="2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promisee</a:t>
            </a:r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by refraining from the use of liquor and tobacco was not harmed but benefited . . ., and insists that it follows that unless the promisor was benefited, the contract was without consideration.”</a:t>
            </a:r>
          </a:p>
          <a:p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What is the rule? The </a:t>
            </a:r>
            <a:r>
              <a:rPr lang="en-US" sz="2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old </a:t>
            </a:r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rule: c</a:t>
            </a: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onsideration is a benefit to the promisor or a detriment to the </a:t>
            </a:r>
            <a:r>
              <a:rPr lang="en-US" sz="2800" dirty="0" err="1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promisee</a:t>
            </a: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. </a:t>
            </a:r>
            <a:endParaRPr lang="en-US" sz="4000" dirty="0"/>
          </a:p>
          <a:p>
            <a:endParaRPr lang="en-US" sz="2800" dirty="0">
              <a:effectLst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24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5C604-BBC2-43FB-9D57-4F4B9C1A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Court’s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0662E-B0C0-4A0D-A165-5C4F32CB2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“Consideration means not so much that one party is profiting </a:t>
            </a:r>
            <a:r>
              <a:rPr lang="en-US" sz="2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 that the other abandons some legal right in the present or limits his legal freedom of action in the future </a:t>
            </a:r>
            <a:r>
              <a:rPr lang="en-US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 an inducement for the promise of the first."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r>
              <a:rPr lang="en-US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To summarize</a:t>
            </a: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: in eyes of law, giving up what one has right to do is a detriment.  </a:t>
            </a:r>
          </a:p>
          <a:p>
            <a:pPr lvl="1"/>
            <a:r>
              <a:rPr lang="en-US" sz="2800" dirty="0"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Giving up what one has a legal right to do was often called a</a:t>
            </a: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 "legal detriment".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982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8A746-36F3-4F07-AB80-5887BC452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5ACB1-0DAC-405D-B6DE-B4C48B269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promise to give you $5000 if you do not go without food for two days.  </a:t>
            </a:r>
          </a:p>
          <a:p>
            <a:r>
              <a:rPr lang="en-US" dirty="0"/>
              <a:t>Two days pass and you eat on both days.  Is the promise enforceable?  </a:t>
            </a:r>
          </a:p>
          <a:p>
            <a:r>
              <a:rPr lang="en-US" dirty="0"/>
              <a:t>Going without food is a legal detriment.  </a:t>
            </a:r>
          </a:p>
          <a:p>
            <a:r>
              <a:rPr lang="en-US" dirty="0"/>
              <a:t>Is this enough for consideration? </a:t>
            </a:r>
          </a:p>
        </p:txBody>
      </p:sp>
    </p:spTree>
    <p:extLst>
      <p:ext uri="{BB962C8B-B14F-4D97-AF65-F5344CB8AC3E}">
        <p14:creationId xmlns:p14="http://schemas.microsoft.com/office/powerpoint/2010/main" val="3092212095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2317</TotalTime>
  <Words>295</Words>
  <Application>Microsoft Office PowerPoint</Application>
  <PresentationFormat>On-screen Show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Garamond</vt:lpstr>
      <vt:lpstr>Verdana</vt:lpstr>
      <vt:lpstr>Wingdings</vt:lpstr>
      <vt:lpstr>Edge</vt:lpstr>
      <vt:lpstr>Old Law:  Benefit and Detriment As Consideration</vt:lpstr>
      <vt:lpstr>Old Law</vt:lpstr>
      <vt:lpstr>Hammer v. Sidway</vt:lpstr>
      <vt:lpstr>The Executor’s Claim</vt:lpstr>
      <vt:lpstr>The Court’s Decision</vt:lpstr>
      <vt:lpstr>The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369</cp:revision>
  <dcterms:created xsi:type="dcterms:W3CDTF">2004-02-06T21:25:14Z</dcterms:created>
  <dcterms:modified xsi:type="dcterms:W3CDTF">2020-09-05T19:16:22Z</dcterms:modified>
</cp:coreProperties>
</file>